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49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316" r:id="rId10"/>
    <p:sldId id="270" r:id="rId11"/>
    <p:sldId id="296" r:id="rId12"/>
    <p:sldId id="297" r:id="rId13"/>
    <p:sldId id="295" r:id="rId14"/>
    <p:sldId id="307" r:id="rId15"/>
    <p:sldId id="311" r:id="rId16"/>
    <p:sldId id="310" r:id="rId17"/>
    <p:sldId id="315" r:id="rId18"/>
    <p:sldId id="314" r:id="rId19"/>
    <p:sldId id="275" r:id="rId20"/>
    <p:sldId id="276" r:id="rId21"/>
    <p:sldId id="278" r:id="rId22"/>
    <p:sldId id="279" r:id="rId23"/>
    <p:sldId id="280" r:id="rId24"/>
    <p:sldId id="281" r:id="rId25"/>
    <p:sldId id="277" r:id="rId26"/>
    <p:sldId id="318" r:id="rId27"/>
    <p:sldId id="319" r:id="rId28"/>
    <p:sldId id="282" r:id="rId29"/>
    <p:sldId id="298" r:id="rId30"/>
    <p:sldId id="300" r:id="rId31"/>
    <p:sldId id="302" r:id="rId32"/>
    <p:sldId id="304" r:id="rId33"/>
    <p:sldId id="305" r:id="rId34"/>
    <p:sldId id="309" r:id="rId35"/>
    <p:sldId id="283" r:id="rId36"/>
    <p:sldId id="313" r:id="rId37"/>
    <p:sldId id="284" r:id="rId38"/>
    <p:sldId id="286" r:id="rId39"/>
    <p:sldId id="287" r:id="rId40"/>
    <p:sldId id="289" r:id="rId41"/>
    <p:sldId id="290" r:id="rId42"/>
    <p:sldId id="291" r:id="rId43"/>
    <p:sldId id="293" r:id="rId44"/>
    <p:sldId id="294" r:id="rId45"/>
    <p:sldId id="322" r:id="rId46"/>
    <p:sldId id="323" r:id="rId47"/>
    <p:sldId id="32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316"/>
            <p14:sldId id="270"/>
            <p14:sldId id="296"/>
            <p14:sldId id="297"/>
            <p14:sldId id="295"/>
            <p14:sldId id="307"/>
            <p14:sldId id="311"/>
            <p14:sldId id="310"/>
            <p14:sldId id="315"/>
            <p14:sldId id="314"/>
            <p14:sldId id="275"/>
            <p14:sldId id="276"/>
            <p14:sldId id="278"/>
            <p14:sldId id="279"/>
            <p14:sldId id="280"/>
            <p14:sldId id="281"/>
            <p14:sldId id="277"/>
            <p14:sldId id="318"/>
            <p14:sldId id="319"/>
          </p14:sldIdLst>
        </p14:section>
        <p14:section name="생활치료" id="{50B1FF13-D931-49D5-859C-889C7C06956D}">
          <p14:sldIdLst>
            <p14:sldId id="282"/>
            <p14:sldId id="298"/>
            <p14:sldId id="300"/>
            <p14:sldId id="302"/>
            <p14:sldId id="304"/>
            <p14:sldId id="305"/>
            <p14:sldId id="309"/>
            <p14:sldId id="283"/>
            <p14:sldId id="31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4BBF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8" autoAdjust="0"/>
    <p:restoredTop sz="95122" autoAdjust="0"/>
  </p:normalViewPr>
  <p:slideViewPr>
    <p:cSldViewPr snapToGrid="0">
      <p:cViewPr>
        <p:scale>
          <a:sx n="75" d="100"/>
          <a:sy n="75" d="100"/>
        </p:scale>
        <p:origin x="52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1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88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7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68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55244"/>
              </p:ext>
            </p:extLst>
          </p:nvPr>
        </p:nvGraphicFramePr>
        <p:xfrm>
          <a:off x="9815736" y="536651"/>
          <a:ext cx="2376264" cy="29686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 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 숫자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40169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홍길동</a:t>
            </a:r>
            <a:r>
              <a:rPr lang="ko-KR" altLang="en-US" sz="1000" dirty="0" smtClean="0">
                <a:latin typeface="+mn-ea"/>
              </a:rPr>
              <a:t> 님의 아이디는 </a:t>
            </a:r>
            <a:endParaRPr lang="en-US" altLang="ko-KR" sz="1000" dirty="0" smtClean="0">
              <a:latin typeface="+mn-ea"/>
            </a:endParaRPr>
          </a:p>
          <a:p>
            <a:pPr algn="ctr"/>
            <a:r>
              <a:rPr lang="en-US" altLang="ko-KR" sz="1050" b="1" dirty="0" smtClean="0">
                <a:latin typeface="+mn-ea"/>
              </a:rPr>
              <a:t>Hong1234 </a:t>
            </a:r>
            <a:r>
              <a:rPr lang="ko-KR" altLang="en-US" sz="1000" dirty="0" smtClean="0">
                <a:latin typeface="+mn-ea"/>
              </a:rPr>
              <a:t>입니다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로그인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비밀번호 찾기 </a:t>
            </a:r>
            <a:r>
              <a:rPr lang="en-US" altLang="ko-KR" sz="1000" u="sng" dirty="0" smtClean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 찾기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34388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주민등록 번호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807822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438186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주민등록번호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입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08658"/>
              </p:ext>
            </p:extLst>
          </p:nvPr>
        </p:nvGraphicFramePr>
        <p:xfrm>
          <a:off x="9815736" y="536651"/>
          <a:ext cx="2408598" cy="40202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 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 숫자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2972039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변경  완료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r>
              <a:rPr lang="en-US" altLang="ko-KR" sz="700" b="1" dirty="0" smtClean="0">
                <a:latin typeface="+mn-ea"/>
              </a:rPr>
              <a:t>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비밀번호 찾기</a:t>
            </a:r>
            <a:endParaRPr lang="ko-KR" altLang="en-US" sz="8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비밀번호 재설정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r>
              <a:rPr lang="en-US" altLang="ko-KR" sz="700" b="1" dirty="0" smtClean="0">
                <a:latin typeface="+mn-ea"/>
              </a:rPr>
              <a:t>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34388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주민등록 번호</a:t>
            </a:r>
            <a:endParaRPr lang="ko-KR" altLang="en-US" sz="800" b="1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271194" y="4807822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447899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주민등록번호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입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90110"/>
              </p:ext>
            </p:extLst>
          </p:nvPr>
        </p:nvGraphicFramePr>
        <p:xfrm>
          <a:off x="9815736" y="536651"/>
          <a:ext cx="2408598" cy="6001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아이디의 중복 여부 확인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 번호</a:t>
                      </a:r>
                      <a:endParaRPr lang="en-US" altLang="ko-KR" sz="700" b="1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주민번호 최대 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자리까지 입력 받음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이동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9-2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주소 입력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주민등록번호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837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80542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60169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9-2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361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2021/10/05)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상세 주소 입력 영역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73847" y="233657"/>
            <a:ext cx="2518153" cy="449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생년월일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주민등록번호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입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력란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-20488" y="6682734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160785" y="3888135"/>
            <a:ext cx="2893829" cy="709186"/>
            <a:chOff x="102913" y="4374617"/>
            <a:chExt cx="2893829" cy="709186"/>
          </a:xfrm>
        </p:grpSpPr>
        <p:sp>
          <p:nvSpPr>
            <p:cNvPr id="98" name="직사각형 97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검색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주소 검색                                                        </a:t>
            </a:r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테헤란로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102" idx="3"/>
            <a:endCxn id="5" idx="1"/>
          </p:cNvCxnSpPr>
          <p:nvPr/>
        </p:nvCxnSpPr>
        <p:spPr>
          <a:xfrm flipV="1">
            <a:off x="2705883" y="1940768"/>
            <a:ext cx="646595" cy="3886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총 </a:t>
            </a:r>
            <a:r>
              <a:rPr lang="en-US" altLang="ko-KR" sz="800" b="1" dirty="0" smtClean="0"/>
              <a:t>30</a:t>
            </a:r>
            <a:r>
              <a:rPr lang="ko-KR" altLang="en-US" sz="800" b="1" dirty="0" smtClean="0"/>
              <a:t>건</a:t>
            </a:r>
            <a:endParaRPr lang="ko-KR" altLang="en-US" sz="8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77" name="직선 연결선 76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82" name="직선 연결선 81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주민등록번호</a:t>
            </a:r>
            <a:endParaRPr lang="ko-KR" altLang="en-US" sz="800" b="1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자리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100" name="직선 연결선 99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기기 </a:t>
            </a:r>
            <a:r>
              <a:rPr lang="ko-KR" altLang="en-US" dirty="0"/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기기 </a:t>
            </a:r>
            <a:r>
              <a:rPr lang="ko-KR" altLang="en-US" sz="1000" b="1" dirty="0"/>
              <a:t>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 smtClean="0"/>
              <a:t>연결하기</a:t>
            </a:r>
            <a:endParaRPr lang="ko-KR" altLang="en-US" sz="10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26316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8951556" y="2310324"/>
            <a:ext cx="861497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사용하실 기기를 선택하여 연결해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4139"/>
              </p:ext>
            </p:extLst>
          </p:nvPr>
        </p:nvGraphicFramePr>
        <p:xfrm>
          <a:off x="9815736" y="536651"/>
          <a:ext cx="2408598" cy="40202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기기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연결이 필요한 기기 유형 선택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부류의 기기 조회하며 목록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상태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완료 된 경우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66321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941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로딩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시 대기가 발생할 경우 해당 로딩 화면을 제공함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확인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로딩 시간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25100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한 부류에 해당하는 기기 목록이 모두 조회됨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없는 경우 목록 영역에 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없습니다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,”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 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디바이스로 연결 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완료 버튼 명으로 변경됨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디바이스가 연결 되어있는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 실패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2212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10922" y="1388521"/>
            <a:ext cx="2710996" cy="4890307"/>
            <a:chOff x="3178829" y="1388517"/>
            <a:chExt cx="2710996" cy="48903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0E523-21D9-4962-9E02-CDB79EBBB412}"/>
                </a:ext>
              </a:extLst>
            </p:cNvPr>
            <p:cNvSpPr/>
            <p:nvPr/>
          </p:nvSpPr>
          <p:spPr>
            <a:xfrm>
              <a:off x="3178829" y="1388517"/>
              <a:ext cx="2710996" cy="4890307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5417A9-C1FC-4C99-8C73-0923375D233D}"/>
                </a:ext>
              </a:extLst>
            </p:cNvPr>
            <p:cNvSpPr txBox="1"/>
            <p:nvPr/>
          </p:nvSpPr>
          <p:spPr>
            <a:xfrm>
              <a:off x="3602316" y="4078181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기기 조회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중입니다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.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C68C6E-DA22-4996-BDA7-C70802A6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27" y="3199215"/>
              <a:ext cx="609600" cy="609600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263167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9051263" y="21562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103990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103990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103989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7103989" y="5521630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8156346" y="5521630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H="1">
            <a:off x="7103989" y="2370889"/>
            <a:ext cx="1599276" cy="2829787"/>
          </a:xfrm>
          <a:prstGeom prst="bentConnector5">
            <a:avLst>
              <a:gd name="adj1" fmla="val -14294"/>
              <a:gd name="adj2" fmla="val 48912"/>
              <a:gd name="adj3" fmla="val 114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45142" y="221899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5142" y="280350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5142" y="338798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-66261" y="220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3114020" y="1879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0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1956011" y="241525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1850309" y="22619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6061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60611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9490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94906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6150831" y="215620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6177796" y="583657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338684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338684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338683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기기 연결을 실패하였습니다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다시 연결해 주세요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338683" y="552163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디바이스 유형 선택 화면 변경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연결하기 화면 변경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기기 연결</a:t>
              </a:r>
              <a:endParaRPr lang="ko-KR" altLang="en-US" sz="10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+mn-ea"/>
                </a:rPr>
                <a:t>디바이스 검색하는 중 </a:t>
              </a:r>
              <a:r>
                <a:rPr lang="en-US" altLang="ko-KR" sz="800" dirty="0" smtClean="0">
                  <a:latin typeface="+mn-ea"/>
                </a:rPr>
                <a:t>….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그래프 표시 정책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926099" y="1674817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736525" y="1386121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981647" y="1386121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8807" y="1752586"/>
            <a:ext cx="158400" cy="1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1289378" y="1659429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814206" y="167481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764526" y="193273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758605" y="2062467"/>
            <a:ext cx="2717491" cy="921832"/>
            <a:chOff x="167223" y="3368002"/>
            <a:chExt cx="2717491" cy="92183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33" idx="7"/>
              <a:endCxn id="34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93202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123534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897371" y="5392321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838112" y="540447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+mn-ea"/>
              </a:rPr>
              <a:t>00:00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</p:cNvCxnSpPr>
          <p:nvPr/>
        </p:nvCxnSpPr>
        <p:spPr>
          <a:xfrm flipH="1">
            <a:off x="1015914" y="468269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764526" y="516770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726683" y="496279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726682" y="4757878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724735" y="4552964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3109063" y="52189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3109063" y="498090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60" idx="4"/>
            <a:endCxn id="59" idx="0"/>
          </p:cNvCxnSpPr>
          <p:nvPr/>
        </p:nvCxnSpPr>
        <p:spPr>
          <a:xfrm>
            <a:off x="3131923" y="502661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5" y="4330058"/>
            <a:ext cx="158400" cy="158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82012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7" name="직선 연결선 76"/>
          <p:cNvCxnSpPr>
            <a:stCxn id="16" idx="2"/>
            <a:endCxn id="24" idx="2"/>
          </p:cNvCxnSpPr>
          <p:nvPr/>
        </p:nvCxnSpPr>
        <p:spPr>
          <a:xfrm>
            <a:off x="3145848" y="1890261"/>
            <a:ext cx="8296" cy="10940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092537" y="31953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마지막 측정 시간이 우측에 노출되도록 함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95978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분인 경우 전일 데이터는 노출하지 않음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4440225" y="1408168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41" y="1435143"/>
            <a:ext cx="192270" cy="19227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7039396" y="143217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03" y="1444986"/>
            <a:ext cx="190800" cy="190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4468225" y="1947109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4462304" y="2076840"/>
            <a:ext cx="2717491" cy="921832"/>
            <a:chOff x="167223" y="3368002"/>
            <a:chExt cx="2717491" cy="92183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00:00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458416" y="4089779"/>
              <a:ext cx="42629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24:00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06" idx="7"/>
              <a:endCxn id="107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07" idx="6"/>
              <a:endCxn id="108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769945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114682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605815" y="4089779"/>
              <a:ext cx="748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·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5068512" y="1805002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</a:t>
            </a:r>
            <a:r>
              <a:rPr lang="en-US" altLang="ko-KR" sz="800" b="1" dirty="0" smtClean="0">
                <a:latin typeface="+mn-ea"/>
              </a:rPr>
              <a:t>2021.07.01 </a:t>
            </a:r>
            <a:r>
              <a:rPr lang="ko-KR" altLang="en-US" sz="800" b="1" dirty="0" smtClean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4424379" y="1677249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76452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8605" y="1391497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55354" y="1371069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37364" y="1080273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당일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36717" y="1120981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전일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691890" y="317873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00:00~24:00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데이터가 모두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6452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시간이 </a:t>
            </a:r>
            <a:r>
              <a:rPr lang="en-US" altLang="ko-KR" sz="800" b="1" dirty="0" smtClean="0">
                <a:latin typeface="+mn-ea"/>
              </a:rPr>
              <a:t>00:00</a:t>
            </a:r>
            <a:r>
              <a:rPr lang="ko-KR" altLang="en-US" sz="800" b="1" dirty="0" smtClean="0">
                <a:latin typeface="+mn-ea"/>
              </a:rPr>
              <a:t>분 인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447430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477762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65" y="4330058"/>
            <a:ext cx="158400" cy="158400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636240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50206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안내 문구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430680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0680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데이터가 없는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4391232" y="4646842"/>
            <a:ext cx="2719113" cy="382879"/>
            <a:chOff x="173144" y="3249327"/>
            <a:chExt cx="2719113" cy="382879"/>
          </a:xfrm>
        </p:grpSpPr>
        <p:sp>
          <p:nvSpPr>
            <p:cNvPr id="190" name="직사각형 18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84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256239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6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87687"/>
              </p:ext>
            </p:extLst>
          </p:nvPr>
        </p:nvGraphicFramePr>
        <p:xfrm>
          <a:off x="9815736" y="536651"/>
          <a:ext cx="2376264" cy="55289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설정 화면으로 이동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 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1670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baseline="0" dirty="0" err="1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ko-KR" altLang="en-US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담당자 정보의 경우 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701765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307193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sp>
        <p:nvSpPr>
          <p:cNvPr id="179" name="타원 178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669870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5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(NO-CONTENT)</a:t>
            </a:r>
            <a:endParaRPr lang="ko-KR" altLang="en-US" dirty="0"/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07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35376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℃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3144" y="3249327"/>
            <a:ext cx="2719113" cy="382879"/>
            <a:chOff x="173144" y="3249327"/>
            <a:chExt cx="2719113" cy="382879"/>
          </a:xfrm>
        </p:grpSpPr>
        <p:sp>
          <p:nvSpPr>
            <p:cNvPr id="3" name="직사각형 2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3720696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3705308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0mmHg </a:t>
            </a:r>
            <a:r>
              <a:rPr lang="en-US" altLang="ko-KR" sz="900" dirty="0">
                <a:latin typeface="+mn-ea"/>
              </a:rPr>
              <a:t>/ </a:t>
            </a:r>
            <a:r>
              <a:rPr lang="en-US" altLang="ko-KR" sz="900" dirty="0" smtClean="0">
                <a:latin typeface="+mn-ea"/>
              </a:rPr>
              <a:t>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3680092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755709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286596" y="456502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738341" y="4557326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5" y="4593542"/>
            <a:ext cx="158400" cy="1584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7205" y="529211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1056131" y="5284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en-US" altLang="ko-KR" sz="900" dirty="0">
                <a:latin typeface="+mn-ea"/>
              </a:rPr>
              <a:t>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14122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" y="5320235"/>
            <a:ext cx="158400" cy="15840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150301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1495318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289921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1523946"/>
            <a:ext cx="158400" cy="1584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3314600" y="228164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4033526" y="2273949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분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24" y="2310165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9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6641"/>
              </p:ext>
            </p:extLst>
          </p:nvPr>
        </p:nvGraphicFramePr>
        <p:xfrm>
          <a:off x="9815736" y="536651"/>
          <a:ext cx="2376264" cy="142943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기간 및 담당자가 등록되지 않은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미정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데이터가 없는  경우 안내 문구만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끊어 졌을 경우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진입 시 기기 연결이 끊어진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제공하며 선택 시 기기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896973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9439" y="212595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37409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2220204" y="4565020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2270813" y="52918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150301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5216928" y="2281643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396620" y="1641856"/>
            <a:ext cx="2104981" cy="1132310"/>
            <a:chOff x="9338683" y="4735339"/>
            <a:chExt cx="2104981" cy="113231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45142" y="4001831"/>
            <a:ext cx="2719113" cy="382879"/>
            <a:chOff x="173144" y="3249327"/>
            <a:chExt cx="2719113" cy="382879"/>
          </a:xfrm>
        </p:grpSpPr>
        <p:sp>
          <p:nvSpPr>
            <p:cNvPr id="234" name="직사각형 233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443259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>
            <a:off x="145142" y="4792399"/>
            <a:ext cx="2719113" cy="382879"/>
            <a:chOff x="173144" y="3249327"/>
            <a:chExt cx="2719113" cy="382879"/>
          </a:xfrm>
        </p:grpSpPr>
        <p:sp>
          <p:nvSpPr>
            <p:cNvPr id="250" name="직사각형 24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223164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45142" y="5535361"/>
            <a:ext cx="2719113" cy="382879"/>
            <a:chOff x="173144" y="3249327"/>
            <a:chExt cx="2719113" cy="382879"/>
          </a:xfrm>
        </p:grpSpPr>
        <p:sp>
          <p:nvSpPr>
            <p:cNvPr id="268" name="직사각형 26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96612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/>
          <p:cNvGrpSpPr/>
          <p:nvPr/>
        </p:nvGrpSpPr>
        <p:grpSpPr>
          <a:xfrm>
            <a:off x="3179825" y="1726366"/>
            <a:ext cx="2719113" cy="382879"/>
            <a:chOff x="173144" y="3249327"/>
            <a:chExt cx="2719113" cy="382879"/>
          </a:xfrm>
        </p:grpSpPr>
        <p:sp>
          <p:nvSpPr>
            <p:cNvPr id="272" name="직사각형 271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grpSp>
        <p:nvGrpSpPr>
          <p:cNvPr id="274" name="그룹 273"/>
          <p:cNvGrpSpPr/>
          <p:nvPr/>
        </p:nvGrpSpPr>
        <p:grpSpPr>
          <a:xfrm>
            <a:off x="3179825" y="2505398"/>
            <a:ext cx="2719113" cy="382879"/>
            <a:chOff x="173144" y="3249327"/>
            <a:chExt cx="2719113" cy="382879"/>
          </a:xfrm>
        </p:grpSpPr>
        <p:sp>
          <p:nvSpPr>
            <p:cNvPr id="275" name="직사각형 274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77" name="타원 27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88193" y="33160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793" y="1366359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7" name="직선 화살표 연결선 16"/>
          <p:cNvCxnSpPr>
            <a:stCxn id="223" idx="2"/>
          </p:cNvCxnSpPr>
          <p:nvPr/>
        </p:nvCxnSpPr>
        <p:spPr>
          <a:xfrm flipH="1">
            <a:off x="7443926" y="2766701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396620" y="3228503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36.5</a:t>
            </a:r>
            <a:r>
              <a:rPr lang="ko-KR" altLang="en-US" sz="8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65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80</a:t>
            </a:r>
            <a:r>
              <a:rPr lang="ko-KR" altLang="en-US" sz="800" b="1" dirty="0">
                <a:latin typeface="+mn-ea"/>
              </a:rPr>
              <a:t>회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100</a:t>
            </a:r>
            <a:r>
              <a:rPr lang="en-US" altLang="ko-KR" sz="800" dirty="0">
                <a:latin typeface="+mn-ea"/>
              </a:rPr>
              <a:t> 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15000</a:t>
            </a:r>
            <a:r>
              <a:rPr lang="ko-KR" altLang="en-US" sz="8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48478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79026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51299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50805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25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286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832367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832827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56780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504540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556491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25221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172299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197801" y="3328296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하단 기록 노출 데이터 수정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8" name="타원 87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81438"/>
              </p:ext>
            </p:extLst>
          </p:nvPr>
        </p:nvGraphicFramePr>
        <p:xfrm>
          <a:off x="9815736" y="536651"/>
          <a:ext cx="2376264" cy="3776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수정 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개인정보 수정 화면으로 이동함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62390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PUSH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ON/OFF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토글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버튼으로 알림 설정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9953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아이디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성명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2869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 등록번호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주민등록번호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주민번호는 생년월일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정보만 노출하고 그 외 정보는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‘*’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9106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86107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94173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주소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07605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사항이 있는 경우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디폴트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24176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0484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개인정보 수정 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9298" y="2336755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2521406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4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64567" y="594229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수정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3164566" y="1493415"/>
            <a:ext cx="1578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개인정보 수정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3148721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07383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569827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홍길동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721829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18908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89660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주민등록번호</a:t>
            </a:r>
            <a:endParaRPr lang="ko-KR" altLang="en-US" sz="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37811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6295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3338580" y="5070505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824038"/>
            <a:ext cx="17862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서울특별시 강남구 영동대로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09" y="4808236"/>
            <a:ext cx="150643" cy="150643"/>
          </a:xfrm>
          <a:prstGeom prst="rect">
            <a:avLst/>
          </a:prstGeom>
        </p:spPr>
      </p:pic>
      <p:cxnSp>
        <p:nvCxnSpPr>
          <p:cNvPr id="191" name="직선 연결선 190"/>
          <p:cNvCxnSpPr/>
          <p:nvPr/>
        </p:nvCxnSpPr>
        <p:spPr>
          <a:xfrm>
            <a:off x="3338580" y="5422068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2" y="5235147"/>
            <a:ext cx="16258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11379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991011-2******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346602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196" name="직선 연결선 195"/>
          <p:cNvCxnSpPr/>
          <p:nvPr/>
        </p:nvCxnSpPr>
        <p:spPr>
          <a:xfrm>
            <a:off x="3327163" y="392995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25762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00181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  <a:endParaRPr lang="ko-KR" altLang="en-US" sz="800" b="1" dirty="0"/>
          </a:p>
        </p:txBody>
      </p:sp>
      <p:cxnSp>
        <p:nvCxnSpPr>
          <p:cNvPr id="199" name="직선 연결선 198"/>
          <p:cNvCxnSpPr/>
          <p:nvPr/>
        </p:nvCxnSpPr>
        <p:spPr>
          <a:xfrm>
            <a:off x="3327163" y="446574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19424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49159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97911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358640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1446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7453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8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58445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9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PUSH </a:t>
            </a:r>
            <a:r>
              <a:rPr lang="ko-KR" altLang="en-US" sz="1000" dirty="0" smtClean="0">
                <a:latin typeface="+mn-ea"/>
              </a:rPr>
              <a:t>알림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>
            <a:off x="129298" y="2911014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66534"/>
              </p:ext>
            </p:extLst>
          </p:nvPr>
        </p:nvGraphicFramePr>
        <p:xfrm>
          <a:off x="3175741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235200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2414000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183333" y="186242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061420" y="25340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215" name="타원 21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20390"/>
            <a:ext cx="192270" cy="192270"/>
          </a:xfrm>
          <a:prstGeom prst="rect">
            <a:avLst/>
          </a:prstGeom>
        </p:spPr>
      </p:pic>
      <p:sp>
        <p:nvSpPr>
          <p:cNvPr id="219" name="타원 21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5558738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5" y="1530233"/>
            <a:ext cx="190800" cy="190800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알림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37012"/>
              </p:ext>
            </p:extLst>
          </p:nvPr>
        </p:nvGraphicFramePr>
        <p:xfrm>
          <a:off x="9815736" y="536651"/>
          <a:ext cx="2376264" cy="7131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목록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 순으로 정렬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메시지는 모두 노출함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25123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IITP_ALARM_V001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275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격리 장소를 이탈하였습니다</a:t>
            </a:r>
            <a:r>
              <a:rPr lang="en-US" altLang="ko-KR" sz="800" b="1" dirty="0" smtClean="0"/>
              <a:t>. </a:t>
            </a:r>
            <a:r>
              <a:rPr lang="ko-KR" altLang="en-US" sz="800" b="1" dirty="0" smtClean="0"/>
              <a:t>격리장소에서 벗어났는지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75018" y="2920627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675309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050554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기기 연동을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75018" y="3507121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261802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자가 격리 기간이  종료되었습니다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175018" y="2252608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3596" y="179795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70917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3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145492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2752256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2607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250802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006428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4272909" y="339340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72909" y="3504749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주민 등록 </a:t>
            </a:r>
            <a:r>
              <a:rPr lang="ko-KR" altLang="en-US" sz="1000" dirty="0"/>
              <a:t>번</a:t>
            </a:r>
            <a:r>
              <a:rPr lang="ko-KR" altLang="en-US" sz="1000" dirty="0" smtClean="0"/>
              <a:t>호</a:t>
            </a:r>
            <a:endParaRPr lang="ko-KR" altLang="en-US" sz="10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4272909" y="390705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330065" y="3967714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473946" y="3936124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074838" y="3474197"/>
            <a:ext cx="2893829" cy="709186"/>
            <a:chOff x="102913" y="4374617"/>
            <a:chExt cx="2893829" cy="709186"/>
          </a:xfrm>
        </p:grpSpPr>
        <p:sp>
          <p:nvSpPr>
            <p:cNvPr id="34" name="직사각형 33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 번호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46663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성명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287795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10778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휴대폰 번호</a:t>
            </a:r>
            <a:endParaRPr lang="ko-KR" altLang="en-US" sz="12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3783952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355160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91889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500305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아이디 찾기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996801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주민등록 번호</a:t>
            </a:r>
            <a:endParaRPr lang="ko-KR" altLang="en-US" sz="12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2500305" y="4520570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293889" y="3951568"/>
            <a:ext cx="2893829" cy="709186"/>
            <a:chOff x="102913" y="4374617"/>
            <a:chExt cx="2893829" cy="709186"/>
          </a:xfrm>
        </p:grpSpPr>
        <p:sp>
          <p:nvSpPr>
            <p:cNvPr id="32" name="직사각형 31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 번호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smtClean="0"/>
              <a:t>찾기 완료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+mn-ea"/>
                </a:rPr>
                <a:t>홍길동</a:t>
              </a:r>
              <a:r>
                <a:rPr lang="ko-KR" altLang="en-US" sz="1200" dirty="0" smtClean="0">
                  <a:latin typeface="+mn-ea"/>
                </a:rPr>
                <a:t> 님의 아이디는 </a:t>
              </a:r>
              <a:endParaRPr lang="en-US" altLang="ko-KR" sz="1200" dirty="0" smtClean="0"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latin typeface="+mn-ea"/>
                </a:rPr>
                <a:t>Hong1234 </a:t>
              </a:r>
              <a:r>
                <a:rPr lang="ko-KR" altLang="en-US" sz="1200" dirty="0" smtClean="0">
                  <a:latin typeface="+mn-ea"/>
                </a:rPr>
                <a:t>입니다</a:t>
              </a:r>
              <a:r>
                <a:rPr lang="en-US" altLang="ko-KR" sz="1200" dirty="0" smtClean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 smtClean="0"/>
                <a:t>비밀번호 찾기 </a:t>
              </a:r>
              <a:r>
                <a:rPr lang="en-US" altLang="ko-KR" sz="1000" u="sng" dirty="0" smtClean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</a:t>
            </a:r>
            <a:r>
              <a:rPr lang="ko-KR" altLang="en-US" dirty="0"/>
              <a:t>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207045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성명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361837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848195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휴대폰 번호</a:t>
            </a:r>
            <a:endParaRPr lang="ko-KR" altLang="en-US" sz="12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4524364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4292018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5398066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6391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1"/>
            </a:lvl1pPr>
          </a:lstStyle>
          <a:p>
            <a:r>
              <a:rPr lang="ko-KR" altLang="en-US" dirty="0"/>
              <a:t>비밀번호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499839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아이디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2500305" y="299194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4660341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주민등록 번호</a:t>
            </a:r>
            <a:endParaRPr lang="ko-KR" altLang="en-US" sz="1200" b="1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2500305" y="5184110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293889" y="4615108"/>
            <a:ext cx="2893829" cy="709186"/>
            <a:chOff x="102913" y="4374617"/>
            <a:chExt cx="2893829" cy="709186"/>
          </a:xfrm>
        </p:grpSpPr>
        <p:sp>
          <p:nvSpPr>
            <p:cNvPr id="32" name="직사각형 31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 번호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 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주민등록번호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2431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자리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75383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160193" y="5165162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94836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932558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502291" y="5692224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79377" y="5255945"/>
            <a:ext cx="2479088" cy="607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41849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99" name="직선 연결선 98"/>
          <p:cNvCxnSpPr/>
          <p:nvPr/>
        </p:nvCxnSpPr>
        <p:spPr>
          <a:xfrm>
            <a:off x="4105274" y="464889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441655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140488" y="546259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52457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생년월일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주민등록번호로 변경</a:t>
            </a:r>
            <a:endParaRPr lang="en-US" altLang="ko-KR" sz="1000" dirty="0" smtClean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성별 삭제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007286" y="3339265"/>
            <a:ext cx="2893829" cy="709186"/>
            <a:chOff x="102913" y="4374617"/>
            <a:chExt cx="2893829" cy="709186"/>
          </a:xfrm>
        </p:grpSpPr>
        <p:sp>
          <p:nvSpPr>
            <p:cNvPr id="78" name="직사각형 77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8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</a:t>
            </a:r>
            <a:r>
              <a:rPr lang="ko-KR" altLang="en-US" sz="1000" b="1" dirty="0" smtClean="0"/>
              <a:t>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테헤란로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총 </a:t>
              </a:r>
              <a:r>
                <a:rPr lang="en-US" altLang="ko-KR" sz="800" b="1" dirty="0" smtClean="0"/>
                <a:t>30</a:t>
              </a:r>
              <a:r>
                <a:rPr lang="ko-KR" altLang="en-US" sz="800" b="1" dirty="0" smtClean="0"/>
                <a:t>건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164861" y="241603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4861" y="300054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4861" y="358502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3975730" y="261229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47848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478482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821430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821431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316437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316438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1446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9" name="그룹 118"/>
          <p:cNvGrpSpPr/>
          <p:nvPr/>
        </p:nvGrpSpPr>
        <p:grpSpPr>
          <a:xfrm>
            <a:off x="7518054" y="1803698"/>
            <a:ext cx="2104981" cy="1132310"/>
            <a:chOff x="9338683" y="4735339"/>
            <a:chExt cx="2104981" cy="113231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7464227" y="15282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29" name="직선 화살표 연결선 128"/>
          <p:cNvCxnSpPr>
            <a:stCxn id="124" idx="2"/>
          </p:cNvCxnSpPr>
          <p:nvPr/>
        </p:nvCxnSpPr>
        <p:spPr>
          <a:xfrm flipH="1">
            <a:off x="8565360" y="2928543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18054" y="3390345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6275018" y="4343528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0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852695" y="4259988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033171" y="435434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4752097" y="434665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61" y="4382462"/>
            <a:ext cx="158400" cy="158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64CE9E6-8251-4FBD-9EAC-BFEA082A4739}"/>
              </a:ext>
            </a:extLst>
          </p:cNvPr>
          <p:cNvGrpSpPr/>
          <p:nvPr/>
        </p:nvGrpSpPr>
        <p:grpSpPr>
          <a:xfrm>
            <a:off x="4028950" y="4644302"/>
            <a:ext cx="2731326" cy="921832"/>
            <a:chOff x="153388" y="3368002"/>
            <a:chExt cx="2731326" cy="921832"/>
          </a:xfrm>
        </p:grpSpPr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A0C2B2F-3DA0-4E57-93DF-0CC15A2B6C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5840939-68CA-426A-9C1A-EBEE09AB3B7F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7C3EB86-BD13-42B5-9C3B-37C660337E86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8BBA662-CE90-4AAF-AEF4-47622966AD0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A7D97C-3C08-4FC0-848F-46F87A40240A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306B150D-E1F4-4510-801B-D788D7473ADA}"/>
                </a:ext>
              </a:extLst>
            </p:cNvPr>
            <p:cNvCxnSpPr>
              <a:cxnSpLocks/>
              <a:endCxn id="21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F06D65D-8F4E-49D5-BF9D-2F04A9551BB2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80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805903-AEEA-4106-A671-D90937E7F140}"/>
                </a:ext>
              </a:extLst>
            </p:cNvPr>
            <p:cNvSpPr txBox="1"/>
            <p:nvPr/>
          </p:nvSpPr>
          <p:spPr>
            <a:xfrm>
              <a:off x="174766" y="3648099"/>
              <a:ext cx="3133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90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32D73E1-13C0-44BD-8511-A211E213791E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6" name="타원 205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4547737" y="52188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5135337" y="50245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5736031" y="47874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420745" y="48780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206" idx="6"/>
            <a:endCxn id="207" idx="2"/>
          </p:cNvCxnSpPr>
          <p:nvPr/>
        </p:nvCxnSpPr>
        <p:spPr>
          <a:xfrm flipV="1">
            <a:off x="4593456" y="5047459"/>
            <a:ext cx="541881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207" idx="7"/>
            <a:endCxn id="208" idx="2"/>
          </p:cNvCxnSpPr>
          <p:nvPr/>
        </p:nvCxnSpPr>
        <p:spPr>
          <a:xfrm flipV="1">
            <a:off x="5174361" y="4810327"/>
            <a:ext cx="561670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208" idx="6"/>
            <a:endCxn id="209" idx="2"/>
          </p:cNvCxnSpPr>
          <p:nvPr/>
        </p:nvCxnSpPr>
        <p:spPr>
          <a:xfrm>
            <a:off x="5781750" y="4810327"/>
            <a:ext cx="638995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10141245" y="434106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7671841" y="4257521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7875874" y="435107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8594800" y="4343379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79" y="4372007"/>
            <a:ext cx="158400" cy="158400"/>
          </a:xfrm>
          <a:prstGeom prst="rect">
            <a:avLst/>
          </a:prstGeom>
        </p:spPr>
      </p:pic>
      <p:grpSp>
        <p:nvGrpSpPr>
          <p:cNvPr id="227" name="그룹 226"/>
          <p:cNvGrpSpPr/>
          <p:nvPr/>
        </p:nvGrpSpPr>
        <p:grpSpPr>
          <a:xfrm>
            <a:off x="7828755" y="4748420"/>
            <a:ext cx="2983630" cy="779186"/>
            <a:chOff x="173144" y="3249327"/>
            <a:chExt cx="2719113" cy="382879"/>
          </a:xfrm>
        </p:grpSpPr>
        <p:sp>
          <p:nvSpPr>
            <p:cNvPr id="228" name="직사각형 22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80460"/>
              <a:ext cx="2707919" cy="983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7464227" y="39725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[no-content]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278584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1644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6313626" y="224615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891303" y="216261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52047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123940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47335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98309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111586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136741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163991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172472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198028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205968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224271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232276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252335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258592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264972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288273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143374" y="196298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4123435" y="221624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4842361" y="220854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59" y="224476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4182340" y="296560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993890" y="262647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4471222" y="262647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4506962" y="327510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5461459" y="262827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4758918" y="262647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4807611" y="262647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6723074" cy="921832"/>
            <a:chOff x="167223" y="3368002"/>
            <a:chExt cx="6723074" cy="921832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6590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6340329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232887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428763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6246392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08492"/>
              <a:ext cx="5903097" cy="259830"/>
              <a:chOff x="2752563" y="3989237"/>
              <a:chExt cx="5903097" cy="25983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4692675" y="3989237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6689876" y="413409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8609941" y="4028359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20" idx="7"/>
              <a:endCxn id="122" idx="2"/>
            </p:cNvCxnSpPr>
            <p:nvPr/>
          </p:nvCxnSpPr>
          <p:spPr>
            <a:xfrm flipV="1">
              <a:off x="714160" y="3531352"/>
              <a:ext cx="1901088" cy="197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>
              <a:off x="2660967" y="3531352"/>
              <a:ext cx="1951482" cy="1448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4658168" y="3570474"/>
              <a:ext cx="1874346" cy="10573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108" idx="4"/>
            <a:endCxn id="107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2629218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2629218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113" idx="4"/>
            <a:endCxn id="110" idx="0"/>
          </p:cNvCxnSpPr>
          <p:nvPr/>
        </p:nvCxnSpPr>
        <p:spPr>
          <a:xfrm>
            <a:off x="2652078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456498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456498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116" idx="4"/>
            <a:endCxn id="115" idx="0"/>
          </p:cNvCxnSpPr>
          <p:nvPr/>
        </p:nvCxnSpPr>
        <p:spPr>
          <a:xfrm>
            <a:off x="458784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6533325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6533325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119" idx="4"/>
            <a:endCxn id="118" idx="0"/>
          </p:cNvCxnSpPr>
          <p:nvPr/>
        </p:nvCxnSpPr>
        <p:spPr>
          <a:xfrm>
            <a:off x="6556185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707843" y="26757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2605105" y="24814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4517417" y="22443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522625" y="23349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753562" y="2504359"/>
            <a:ext cx="1851543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74" idx="7"/>
            <a:endCxn id="75" idx="2"/>
          </p:cNvCxnSpPr>
          <p:nvPr/>
        </p:nvCxnSpPr>
        <p:spPr>
          <a:xfrm flipV="1">
            <a:off x="2644129" y="2267227"/>
            <a:ext cx="1873288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4563136" y="2267227"/>
            <a:ext cx="1959489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634743" y="280774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767514" y="276352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2163561" y="2584171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2571707" y="254394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2656520" y="262189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3687336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3766733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4608938" y="254394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4688990" y="257555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32658" y="2824439"/>
            <a:ext cx="180690" cy="45719"/>
            <a:chOff x="4446808" y="2824439"/>
            <a:chExt cx="180690" cy="45719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BFF4C40-DE6A-4DEC-B65A-3A2839694CCF}"/>
                </a:ext>
              </a:extLst>
            </p:cNvPr>
            <p:cNvSpPr/>
            <p:nvPr/>
          </p:nvSpPr>
          <p:spPr>
            <a:xfrm>
              <a:off x="444680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5727C03-2802-4233-880A-BB590E98D83E}"/>
                </a:ext>
              </a:extLst>
            </p:cNvPr>
            <p:cNvSpPr/>
            <p:nvPr/>
          </p:nvSpPr>
          <p:spPr>
            <a:xfrm>
              <a:off x="450937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6B767DC-F054-4D63-927B-57B9CEDA7C1B}"/>
                </a:ext>
              </a:extLst>
            </p:cNvPr>
            <p:cNvSpPr/>
            <p:nvPr/>
          </p:nvSpPr>
          <p:spPr>
            <a:xfrm>
              <a:off x="4573180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536567" y="240277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3366113" y="3865345"/>
            <a:ext cx="354775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3658747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491500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584349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4822228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5832547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426479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3592530" y="457027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3592530" y="490998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3592530" y="52880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4822228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5832547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4822228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5832547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396287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314315" y="3717889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571816" y="3870623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6" y="3895431"/>
            <a:ext cx="158400" cy="158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001539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001999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73698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673712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725663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42139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341471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366973" y="3760067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455920" y="2533313"/>
            <a:ext cx="1226355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501460" y="2533313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4400959" y="2535116"/>
            <a:ext cx="105496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789156" y="2533313"/>
            <a:ext cx="633244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422400" y="2533313"/>
            <a:ext cx="297000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개인정보 수정 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29298" y="2336755"/>
            <a:ext cx="7159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6942144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PUSH </a:t>
            </a:r>
            <a:r>
              <a:rPr lang="ko-KR" altLang="en-US" sz="1000" dirty="0" smtClean="0">
                <a:latin typeface="+mn-ea"/>
              </a:rPr>
              <a:t>알림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129298" y="2911014"/>
            <a:ext cx="7207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6521455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700255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2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개인정보 수정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79311" y="5399278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수정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7" y="230549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28647" y="2303492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홍길동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6" y="294596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991011-2******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210581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  <a:endParaRPr lang="ko-KR" altLang="en-US" sz="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38459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1226234" y="384852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361618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69598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주민등록번호</a:t>
            </a:r>
            <a:endParaRPr lang="ko-KR" altLang="en-US" sz="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14494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90" name="직선 연결선 89"/>
          <p:cNvCxnSpPr/>
          <p:nvPr/>
        </p:nvCxnSpPr>
        <p:spPr>
          <a:xfrm>
            <a:off x="1160193" y="455627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339471"/>
            <a:ext cx="1497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서울특별시 강남구 영동대로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323669"/>
            <a:ext cx="150643" cy="15064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341345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4105274" y="387738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364504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1140488" y="4853704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46369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6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알림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6633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격리 장소를 이탈하였습니다</a:t>
            </a:r>
            <a:r>
              <a:rPr lang="en-US" altLang="ko-KR" sz="800" b="1" dirty="0" smtClean="0"/>
              <a:t>. </a:t>
            </a:r>
            <a:r>
              <a:rPr lang="ko-KR" altLang="en-US" sz="800" b="1" dirty="0" smtClean="0"/>
              <a:t>격리장소에서 벗어났는지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75018" y="2827175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581857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91530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기기 연동을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175018" y="3371867"/>
            <a:ext cx="71233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126548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자가 격리 기간이  종료되었습니다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175018" y="2252608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6218075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4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374832" y="1075956"/>
            <a:ext cx="1696720" cy="3002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자가 격리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생활 치료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31505" y="1775467"/>
            <a:ext cx="1579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CASE1. </a:t>
            </a:r>
            <a:r>
              <a:rPr lang="ko-KR" altLang="en-US" sz="1000" dirty="0" smtClean="0">
                <a:latin typeface="+mn-ea"/>
              </a:rPr>
              <a:t>자가격리 대상자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3" name="Google Shape;523;p18"/>
          <p:cNvSpPr/>
          <p:nvPr/>
        </p:nvSpPr>
        <p:spPr>
          <a:xfrm>
            <a:off x="481178" y="1974354"/>
            <a:ext cx="1080554" cy="36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로그인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5" name="Google Shape;505;p18"/>
          <p:cNvSpPr/>
          <p:nvPr/>
        </p:nvSpPr>
        <p:spPr>
          <a:xfrm>
            <a:off x="2187911" y="1974354"/>
            <a:ext cx="1421887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아이디 /</a:t>
            </a:r>
            <a:r>
              <a:rPr 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비밀번호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/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주민등록번호</a:t>
            </a: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 </a:t>
            </a:r>
            <a:r>
              <a:rPr 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입력  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6" name="Google Shape;508;p18"/>
          <p:cNvSpPr/>
          <p:nvPr/>
        </p:nvSpPr>
        <p:spPr>
          <a:xfrm>
            <a:off x="5310942" y="4100946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Admin</a:t>
            </a: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에</a:t>
            </a:r>
            <a:endParaRPr lang="en-US" sz="10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동일 대상자 존재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7" name="Google Shape;520;p18"/>
          <p:cNvSpPr/>
          <p:nvPr/>
        </p:nvSpPr>
        <p:spPr>
          <a:xfrm>
            <a:off x="10164988" y="1965342"/>
            <a:ext cx="1080554" cy="378025"/>
          </a:xfrm>
          <a:prstGeom prst="rect">
            <a:avLst/>
          </a:prstGeom>
          <a:solidFill>
            <a:srgbClr val="C9E4F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메인</a:t>
            </a:r>
            <a:endParaRPr lang="en-US" altLang="ko-KR" sz="1000" b="1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8" name="Google Shape;508;p18"/>
          <p:cNvSpPr/>
          <p:nvPr/>
        </p:nvSpPr>
        <p:spPr>
          <a:xfrm>
            <a:off x="5287180" y="1795517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가입 정보 </a:t>
            </a:r>
            <a:endParaRPr lang="en-US" altLang="ko-KR" sz="10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유뮤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97752" y="4152125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CASE2. </a:t>
            </a:r>
            <a:r>
              <a:rPr lang="ko-KR" altLang="en-US" sz="1000" dirty="0" smtClean="0">
                <a:latin typeface="+mn-ea"/>
              </a:rPr>
              <a:t>자가 치료 대상자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1" name="Google Shape;523;p18"/>
          <p:cNvSpPr/>
          <p:nvPr/>
        </p:nvSpPr>
        <p:spPr>
          <a:xfrm>
            <a:off x="7414322" y="1974354"/>
            <a:ext cx="1080554" cy="36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기기 연동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02" name="Google Shape;502;p18"/>
          <p:cNvCxnSpPr/>
          <p:nvPr/>
        </p:nvCxnSpPr>
        <p:spPr>
          <a:xfrm>
            <a:off x="1561732" y="2154354"/>
            <a:ext cx="6261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502;p18"/>
          <p:cNvCxnSpPr>
            <a:endCxn id="98" idx="1"/>
          </p:cNvCxnSpPr>
          <p:nvPr/>
        </p:nvCxnSpPr>
        <p:spPr>
          <a:xfrm>
            <a:off x="3609798" y="2154354"/>
            <a:ext cx="167738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502;p18"/>
          <p:cNvCxnSpPr/>
          <p:nvPr/>
        </p:nvCxnSpPr>
        <p:spPr>
          <a:xfrm flipV="1">
            <a:off x="6542017" y="2154354"/>
            <a:ext cx="872305" cy="1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502;p18"/>
          <p:cNvCxnSpPr/>
          <p:nvPr/>
        </p:nvCxnSpPr>
        <p:spPr>
          <a:xfrm>
            <a:off x="8494876" y="2154354"/>
            <a:ext cx="167011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" name="Google Shape;511;p18"/>
          <p:cNvSpPr txBox="1"/>
          <p:nvPr/>
        </p:nvSpPr>
        <p:spPr>
          <a:xfrm>
            <a:off x="6879567" y="1858473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18" name="꺾인 연결선 117"/>
          <p:cNvCxnSpPr>
            <a:stCxn id="95" idx="3"/>
            <a:endCxn id="96" idx="1"/>
          </p:cNvCxnSpPr>
          <p:nvPr/>
        </p:nvCxnSpPr>
        <p:spPr>
          <a:xfrm>
            <a:off x="3609798" y="2154354"/>
            <a:ext cx="1701144" cy="2305430"/>
          </a:xfrm>
          <a:prstGeom prst="bentConnector3">
            <a:avLst>
              <a:gd name="adj1" fmla="val 7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96" idx="3"/>
            <a:endCxn id="101" idx="2"/>
          </p:cNvCxnSpPr>
          <p:nvPr/>
        </p:nvCxnSpPr>
        <p:spPr>
          <a:xfrm flipV="1">
            <a:off x="6565779" y="2334354"/>
            <a:ext cx="1388820" cy="2125430"/>
          </a:xfrm>
          <a:prstGeom prst="bentConnector2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" name="Google Shape;511;p18"/>
          <p:cNvSpPr txBox="1"/>
          <p:nvPr/>
        </p:nvSpPr>
        <p:spPr>
          <a:xfrm>
            <a:off x="6879567" y="4156854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30" name="Google Shape;531;p18"/>
          <p:cNvSpPr/>
          <p:nvPr/>
        </p:nvSpPr>
        <p:spPr>
          <a:xfrm>
            <a:off x="5191773" y="2944695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31" name="Google Shape;506;p18"/>
          <p:cNvCxnSpPr>
            <a:stCxn id="98" idx="2"/>
            <a:endCxn id="130" idx="0"/>
          </p:cNvCxnSpPr>
          <p:nvPr/>
        </p:nvCxnSpPr>
        <p:spPr>
          <a:xfrm flipH="1">
            <a:off x="5914598" y="2513192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" name="Google Shape;514;p18"/>
          <p:cNvSpPr txBox="1"/>
          <p:nvPr/>
        </p:nvSpPr>
        <p:spPr>
          <a:xfrm>
            <a:off x="5898237" y="2515805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0" name="Google Shape;531;p18"/>
          <p:cNvSpPr/>
          <p:nvPr/>
        </p:nvSpPr>
        <p:spPr>
          <a:xfrm>
            <a:off x="5267516" y="5258862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41" name="Google Shape;506;p18"/>
          <p:cNvCxnSpPr>
            <a:endCxn id="140" idx="0"/>
          </p:cNvCxnSpPr>
          <p:nvPr/>
        </p:nvCxnSpPr>
        <p:spPr>
          <a:xfrm flipH="1">
            <a:off x="5990341" y="4827359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" name="Google Shape;514;p18"/>
          <p:cNvSpPr txBox="1"/>
          <p:nvPr/>
        </p:nvSpPr>
        <p:spPr>
          <a:xfrm>
            <a:off x="5973980" y="4829972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031802" y="4159240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대상자 맵핑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44" name="Google Shape;502;p18"/>
          <p:cNvCxnSpPr>
            <a:endCxn id="93" idx="0"/>
          </p:cNvCxnSpPr>
          <p:nvPr/>
        </p:nvCxnSpPr>
        <p:spPr>
          <a:xfrm>
            <a:off x="1005840" y="1376241"/>
            <a:ext cx="15615" cy="5981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72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63744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285809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127302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253080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442420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00984" y="3891515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비밀번호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3813423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00984" y="4293824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38513"/>
              </p:ext>
            </p:extLst>
          </p:nvPr>
        </p:nvGraphicFramePr>
        <p:xfrm>
          <a:off x="9815736" y="536651"/>
          <a:ext cx="2376264" cy="28619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 격리 대상자의 경우 회원가입 불필요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858446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 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이용 동의 체크 필수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미선택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 필요시 삭제 가능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8907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6118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09619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25308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85607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86813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266032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 또는 비밀번호가일치하지 않습니다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다시 입력해 주세요</a:t>
            </a:r>
            <a:endParaRPr lang="ko-KR" altLang="en-US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763728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862747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746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746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424008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6120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아이디</a:t>
            </a:r>
            <a:r>
              <a:rPr lang="en-US" altLang="ko-KR" sz="800" b="1" dirty="0" smtClean="0"/>
              <a:t>/</a:t>
            </a:r>
            <a:r>
              <a:rPr lang="ko-KR" altLang="en-US" sz="800" b="1" dirty="0" smtClean="0"/>
              <a:t>비밀번호가일치하지 않을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60361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00984" y="4405169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주민 등록 </a:t>
            </a:r>
            <a:r>
              <a:rPr lang="ko-KR" altLang="en-US" sz="1000" dirty="0"/>
              <a:t>번</a:t>
            </a:r>
            <a:r>
              <a:rPr lang="ko-KR" altLang="en-US" sz="1000" dirty="0" smtClean="0"/>
              <a:t>호</a:t>
            </a:r>
            <a:endParaRPr lang="ko-KR" altLang="en-US" sz="1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00984" y="480747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6098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58140" y="4868134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502021" y="4836544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84916" y="48238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주민등록번호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입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2913" y="4374617"/>
            <a:ext cx="2893829" cy="709186"/>
            <a:chOff x="102913" y="4374617"/>
            <a:chExt cx="2893829" cy="709186"/>
          </a:xfrm>
        </p:grpSpPr>
        <p:sp>
          <p:nvSpPr>
            <p:cNvPr id="11" name="직사각형 10"/>
            <p:cNvSpPr/>
            <p:nvPr/>
          </p:nvSpPr>
          <p:spPr>
            <a:xfrm>
              <a:off x="102913" y="4374617"/>
              <a:ext cx="2888343" cy="709186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289E233-4747-4F1A-A0E1-525FCE2E5B46}"/>
                </a:ext>
              </a:extLst>
            </p:cNvPr>
            <p:cNvSpPr/>
            <p:nvPr/>
          </p:nvSpPr>
          <p:spPr>
            <a:xfrm>
              <a:off x="1773249" y="4385599"/>
              <a:ext cx="1223493" cy="2111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UPDATE(2021/11/02)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76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4313</Words>
  <Application>Microsoft Office PowerPoint</Application>
  <PresentationFormat>와이드스크린</PresentationFormat>
  <Paragraphs>1681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6" baseType="lpstr">
      <vt:lpstr>HY견명조</vt:lpstr>
      <vt:lpstr>宋体</vt:lpstr>
      <vt:lpstr>Work Sans Light</vt:lpstr>
      <vt:lpstr>幼圆</vt:lpstr>
      <vt:lpstr>나눔고딕</vt:lpstr>
      <vt:lpstr>나눔스퀘어 Bold</vt:lpstr>
      <vt:lpstr>나눔스퀘어 ExtraBold</vt:lpstr>
      <vt:lpstr>Malgun Gothic</vt:lpstr>
      <vt:lpstr>Malgun Gothic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Trebuchet MS</vt:lpstr>
      <vt:lpstr>Wingdings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dltn1613@uracle.co.kr</cp:lastModifiedBy>
  <cp:revision>1412</cp:revision>
  <dcterms:created xsi:type="dcterms:W3CDTF">2021-07-06T05:16:45Z</dcterms:created>
  <dcterms:modified xsi:type="dcterms:W3CDTF">2021-11-02T07:13:10Z</dcterms:modified>
</cp:coreProperties>
</file>